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7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0" d="100"/>
          <a:sy n="40" d="100"/>
        </p:scale>
        <p:origin x="75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4809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56848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7726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x40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40522" y="5404022"/>
            <a:ext cx="9820810" cy="698575"/>
          </a:xfrm>
          <a:prstGeom prst="rect">
            <a:avLst/>
          </a:prstGeom>
        </p:spPr>
        <p:txBody>
          <a:bodyPr wrap="square" lIns="196113" tIns="196113" rIns="196113" bIns="196113">
            <a:spAutoFit/>
          </a:bodyPr>
          <a:lstStyle>
            <a:lvl1pPr marL="0" indent="0">
              <a:buNone/>
              <a:defRPr sz="2184">
                <a:solidFill>
                  <a:schemeClr val="tx2"/>
                </a:solidFill>
                <a:latin typeface="Helvetica" pitchFamily="2" charset="0"/>
                <a:cs typeface="Times New Roman" panose="02020603050405020304" pitchFamily="18" charset="0"/>
              </a:defRPr>
            </a:lvl1pPr>
            <a:lvl2pPr marL="818962" indent="-314984">
              <a:defRPr sz="1412">
                <a:latin typeface="Trebuchet MS" pitchFamily="34" charset="0"/>
              </a:defRPr>
            </a:lvl2pPr>
            <a:lvl3pPr marL="1133948" indent="-314984">
              <a:defRPr sz="1412">
                <a:latin typeface="Trebuchet MS" pitchFamily="34" charset="0"/>
              </a:defRPr>
            </a:lvl3pPr>
            <a:lvl4pPr marL="1480428" indent="-346485">
              <a:defRPr sz="1412">
                <a:latin typeface="Trebuchet MS" pitchFamily="34" charset="0"/>
              </a:defRPr>
            </a:lvl4pPr>
            <a:lvl5pPr marL="1732418" indent="-251988">
              <a:defRPr sz="14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49365" y="4928832"/>
            <a:ext cx="9813058" cy="469663"/>
          </a:xfrm>
          <a:prstGeom prst="rect">
            <a:avLst/>
          </a:prstGeom>
          <a:solidFill>
            <a:schemeClr val="accent6"/>
          </a:solidFill>
        </p:spPr>
        <p:txBody>
          <a:bodyPr wrap="square" lIns="78446" tIns="78446" rIns="78446" bIns="78446" anchor="ctr" anchorCtr="0">
            <a:spAutoFit/>
          </a:bodyPr>
          <a:lstStyle>
            <a:lvl1pPr marL="0" indent="0" algn="l">
              <a:buNone/>
              <a:defRPr sz="2247" b="1" u="none" baseline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449364" y="13157225"/>
            <a:ext cx="9806859" cy="469663"/>
          </a:xfrm>
          <a:prstGeom prst="rect">
            <a:avLst/>
          </a:prstGeom>
          <a:solidFill>
            <a:schemeClr val="accent6"/>
          </a:solidFill>
        </p:spPr>
        <p:txBody>
          <a:bodyPr wrap="square" lIns="78446" tIns="78446" rIns="78446" bIns="78446" anchor="ctr" anchorCtr="0">
            <a:spAutoFit/>
          </a:bodyPr>
          <a:lstStyle>
            <a:lvl1pPr marL="0" indent="0" algn="l">
              <a:buNone/>
              <a:defRPr sz="2247" b="1" u="none" baseline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1126313" y="4967856"/>
            <a:ext cx="9766697" cy="469663"/>
          </a:xfrm>
          <a:prstGeom prst="rect">
            <a:avLst/>
          </a:prstGeom>
          <a:solidFill>
            <a:schemeClr val="accent6"/>
          </a:solidFill>
        </p:spPr>
        <p:txBody>
          <a:bodyPr wrap="square" lIns="78446" tIns="78446" rIns="78446" bIns="78446" anchor="ctr" anchorCtr="0">
            <a:spAutoFit/>
          </a:bodyPr>
          <a:lstStyle>
            <a:lvl1pPr marL="0" indent="0" algn="l">
              <a:buNone/>
              <a:defRPr sz="2247" b="1" u="none" baseline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1126313" y="5511552"/>
            <a:ext cx="9766697" cy="698575"/>
          </a:xfrm>
          <a:prstGeom prst="rect">
            <a:avLst/>
          </a:prstGeom>
        </p:spPr>
        <p:txBody>
          <a:bodyPr wrap="square" lIns="196113" tIns="196113" rIns="196113" bIns="196113">
            <a:spAutoFit/>
          </a:bodyPr>
          <a:lstStyle>
            <a:lvl1pPr marL="0" indent="0">
              <a:buNone/>
              <a:defRPr sz="2184">
                <a:solidFill>
                  <a:schemeClr val="tx2"/>
                </a:solidFill>
                <a:latin typeface="Helvetica" pitchFamily="2" charset="0"/>
                <a:cs typeface="Times New Roman" panose="02020603050405020304" pitchFamily="18" charset="0"/>
              </a:defRPr>
            </a:lvl1pPr>
            <a:lvl2pPr marL="818962" indent="-314984">
              <a:defRPr sz="1412">
                <a:latin typeface="Trebuchet MS" pitchFamily="34" charset="0"/>
              </a:defRPr>
            </a:lvl2pPr>
            <a:lvl3pPr marL="1133948" indent="-314984">
              <a:defRPr sz="1412">
                <a:latin typeface="Trebuchet MS" pitchFamily="34" charset="0"/>
              </a:defRPr>
            </a:lvl3pPr>
            <a:lvl4pPr marL="1480428" indent="-346485">
              <a:defRPr sz="1412">
                <a:latin typeface="Trebuchet MS" pitchFamily="34" charset="0"/>
              </a:defRPr>
            </a:lvl4pPr>
            <a:lvl5pPr marL="1732418" indent="-251988">
              <a:defRPr sz="14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1127283" y="13144632"/>
            <a:ext cx="9762952" cy="469663"/>
          </a:xfrm>
          <a:prstGeom prst="rect">
            <a:avLst/>
          </a:prstGeom>
          <a:solidFill>
            <a:schemeClr val="accent6"/>
          </a:solidFill>
        </p:spPr>
        <p:txBody>
          <a:bodyPr wrap="square" lIns="78446" tIns="78446" rIns="78446" bIns="78446" anchor="ctr" anchorCtr="0">
            <a:spAutoFit/>
          </a:bodyPr>
          <a:lstStyle>
            <a:lvl1pPr marL="0" indent="0" algn="l">
              <a:buNone/>
              <a:defRPr sz="2247" b="1" u="none" baseline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1127406" y="13671887"/>
            <a:ext cx="9766697" cy="698575"/>
          </a:xfrm>
          <a:prstGeom prst="rect">
            <a:avLst/>
          </a:prstGeom>
        </p:spPr>
        <p:txBody>
          <a:bodyPr wrap="square" lIns="196113" tIns="196113" rIns="196113" bIns="196113">
            <a:spAutoFit/>
          </a:bodyPr>
          <a:lstStyle>
            <a:lvl1pPr marL="0" indent="0">
              <a:buNone/>
              <a:defRPr sz="2184">
                <a:solidFill>
                  <a:schemeClr val="tx2"/>
                </a:solidFill>
                <a:latin typeface="Helvetica" pitchFamily="2" charset="0"/>
                <a:cs typeface="Times New Roman" panose="02020603050405020304" pitchFamily="18" charset="0"/>
              </a:defRPr>
            </a:lvl1pPr>
            <a:lvl2pPr marL="818962" indent="-314984">
              <a:defRPr sz="1412">
                <a:latin typeface="Trebuchet MS" pitchFamily="34" charset="0"/>
              </a:defRPr>
            </a:lvl2pPr>
            <a:lvl3pPr marL="1133948" indent="-314984">
              <a:defRPr sz="1412">
                <a:latin typeface="Trebuchet MS" pitchFamily="34" charset="0"/>
              </a:defRPr>
            </a:lvl3pPr>
            <a:lvl4pPr marL="1480428" indent="-346485">
              <a:defRPr sz="1412">
                <a:latin typeface="Trebuchet MS" pitchFamily="34" charset="0"/>
              </a:defRPr>
            </a:lvl4pPr>
            <a:lvl5pPr marL="1732418" indent="-251988">
              <a:defRPr sz="14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1118492" y="23658628"/>
            <a:ext cx="9766697" cy="469663"/>
          </a:xfrm>
          <a:prstGeom prst="rect">
            <a:avLst/>
          </a:prstGeom>
          <a:solidFill>
            <a:schemeClr val="accent6"/>
          </a:solidFill>
        </p:spPr>
        <p:txBody>
          <a:bodyPr wrap="square" lIns="78446" tIns="78446" rIns="78446" bIns="78446" anchor="ctr" anchorCtr="0">
            <a:spAutoFit/>
          </a:bodyPr>
          <a:lstStyle>
            <a:lvl1pPr marL="0" indent="0" algn="l">
              <a:buNone/>
              <a:defRPr sz="2247" b="1" u="none" baseline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pPr lvl="0"/>
            <a:r>
              <a:rPr lang="en-US" dirty="0"/>
              <a:t>(click to edit)  ACKNOWLEDGEMENTS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1118650" y="24192710"/>
            <a:ext cx="9771588" cy="698575"/>
          </a:xfrm>
          <a:prstGeom prst="rect">
            <a:avLst/>
          </a:prstGeom>
        </p:spPr>
        <p:txBody>
          <a:bodyPr wrap="square" lIns="196113" tIns="196113" rIns="196113" bIns="196113">
            <a:spAutoFit/>
          </a:bodyPr>
          <a:lstStyle>
            <a:lvl1pPr marL="0" indent="0">
              <a:buNone/>
              <a:defRPr sz="2184">
                <a:solidFill>
                  <a:schemeClr val="tx2"/>
                </a:solidFill>
                <a:latin typeface="Helvetica" pitchFamily="2" charset="0"/>
                <a:cs typeface="Times New Roman" panose="02020603050405020304" pitchFamily="18" charset="0"/>
              </a:defRPr>
            </a:lvl1pPr>
            <a:lvl2pPr marL="818962" indent="-314984">
              <a:defRPr sz="1412">
                <a:latin typeface="Trebuchet MS" pitchFamily="34" charset="0"/>
              </a:defRPr>
            </a:lvl2pPr>
            <a:lvl3pPr marL="1133948" indent="-314984">
              <a:defRPr sz="1412">
                <a:latin typeface="Trebuchet MS" pitchFamily="34" charset="0"/>
              </a:defRPr>
            </a:lvl3pPr>
            <a:lvl4pPr marL="1480428" indent="-346485">
              <a:defRPr sz="1412">
                <a:latin typeface="Trebuchet MS" pitchFamily="34" charset="0"/>
              </a:defRPr>
            </a:lvl4pPr>
            <a:lvl5pPr marL="1732418" indent="-251988">
              <a:defRPr sz="14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440519" y="13672173"/>
            <a:ext cx="9813058" cy="698575"/>
          </a:xfrm>
          <a:prstGeom prst="rect">
            <a:avLst/>
          </a:prstGeom>
        </p:spPr>
        <p:txBody>
          <a:bodyPr wrap="square" lIns="196113" tIns="196113" rIns="196113" bIns="196113">
            <a:spAutoFit/>
          </a:bodyPr>
          <a:lstStyle>
            <a:lvl1pPr marL="0" indent="0">
              <a:buNone/>
              <a:defRPr sz="2184">
                <a:solidFill>
                  <a:schemeClr val="tx2"/>
                </a:solidFill>
                <a:latin typeface="Helvetica" pitchFamily="2" charset="0"/>
                <a:cs typeface="Times New Roman" panose="02020603050405020304" pitchFamily="18" charset="0"/>
              </a:defRPr>
            </a:lvl1pPr>
            <a:lvl2pPr marL="818962" indent="-314984">
              <a:defRPr sz="1412">
                <a:latin typeface="Trebuchet MS" pitchFamily="34" charset="0"/>
              </a:defRPr>
            </a:lvl2pPr>
            <a:lvl3pPr marL="1133948" indent="-314984">
              <a:defRPr sz="1412">
                <a:latin typeface="Trebuchet MS" pitchFamily="34" charset="0"/>
              </a:defRPr>
            </a:lvl3pPr>
            <a:lvl4pPr marL="1480428" indent="-346485">
              <a:defRPr sz="1412">
                <a:latin typeface="Trebuchet MS" pitchFamily="34" charset="0"/>
              </a:defRPr>
            </a:lvl4pPr>
            <a:lvl5pPr marL="1732418" indent="-251988">
              <a:defRPr sz="14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49365" y="3574468"/>
            <a:ext cx="15917724" cy="651857"/>
          </a:xfrm>
          <a:prstGeom prst="rect">
            <a:avLst/>
          </a:prstGeom>
        </p:spPr>
        <p:txBody>
          <a:bodyPr lIns="95646" tIns="47823" rIns="95646" bIns="47823" anchor="t" anchorCtr="0">
            <a:normAutofit/>
          </a:bodyPr>
          <a:lstStyle>
            <a:lvl1pPr marL="0" indent="0" algn="l">
              <a:buFontTx/>
              <a:buNone/>
              <a:defRPr sz="3468" b="0" i="0">
                <a:solidFill>
                  <a:schemeClr val="tx2"/>
                </a:solidFill>
                <a:latin typeface="Helvetica Light" panose="020B0403020202020204" pitchFamily="34" charset="0"/>
              </a:defRPr>
            </a:lvl1pPr>
            <a:lvl2pPr>
              <a:buFontTx/>
              <a:buNone/>
              <a:defRPr sz="4818"/>
            </a:lvl2pPr>
            <a:lvl3pPr>
              <a:buFontTx/>
              <a:buNone/>
              <a:defRPr sz="4818"/>
            </a:lvl3pPr>
            <a:lvl4pPr>
              <a:buFontTx/>
              <a:buNone/>
              <a:defRPr sz="4818"/>
            </a:lvl4pPr>
            <a:lvl5pPr>
              <a:buFontTx/>
              <a:buNone/>
              <a:defRPr sz="4818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449365" y="2719198"/>
            <a:ext cx="15917724" cy="631480"/>
          </a:xfrm>
          <a:prstGeom prst="rect">
            <a:avLst/>
          </a:prstGeom>
        </p:spPr>
        <p:txBody>
          <a:bodyPr lIns="95646" tIns="47823" rIns="95646" bIns="47823" anchor="t" anchorCtr="0">
            <a:normAutofit/>
          </a:bodyPr>
          <a:lstStyle>
            <a:lvl1pPr marL="0" indent="0" algn="l">
              <a:buFontTx/>
              <a:buNone/>
              <a:defRPr sz="3468" b="0" i="0">
                <a:solidFill>
                  <a:schemeClr val="tx2"/>
                </a:solidFill>
                <a:latin typeface="Helvetica Light" panose="020B0403020202020204" pitchFamily="34" charset="0"/>
              </a:defRPr>
            </a:lvl1pPr>
            <a:lvl2pPr>
              <a:buFontTx/>
              <a:buNone/>
              <a:defRPr sz="4818"/>
            </a:lvl2pPr>
            <a:lvl3pPr>
              <a:buFontTx/>
              <a:buNone/>
              <a:defRPr sz="4818"/>
            </a:lvl3pPr>
            <a:lvl4pPr>
              <a:buFontTx/>
              <a:buNone/>
              <a:defRPr sz="4818"/>
            </a:lvl4pPr>
            <a:lvl5pPr>
              <a:buFontTx/>
              <a:buNone/>
              <a:defRPr sz="4818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449365" y="1131442"/>
            <a:ext cx="15917724" cy="1377510"/>
          </a:xfrm>
          <a:prstGeom prst="rect">
            <a:avLst/>
          </a:prstGeom>
        </p:spPr>
        <p:txBody>
          <a:bodyPr lIns="95646" tIns="47823" rIns="95646" bIns="47823" anchor="t" anchorCtr="0">
            <a:normAutofit/>
          </a:bodyPr>
          <a:lstStyle>
            <a:lvl1pPr marL="0" indent="0" algn="l">
              <a:buFontTx/>
              <a:buNone/>
              <a:defRPr sz="6167" b="0" i="0">
                <a:solidFill>
                  <a:schemeClr val="tx2"/>
                </a:solidFill>
                <a:latin typeface="Helvetica Light" panose="020B0403020202020204" pitchFamily="34" charset="0"/>
              </a:defRPr>
            </a:lvl1pPr>
            <a:lvl2pPr>
              <a:buFontTx/>
              <a:buNone/>
              <a:defRPr sz="4818"/>
            </a:lvl2pPr>
            <a:lvl3pPr>
              <a:buFontTx/>
              <a:buNone/>
              <a:defRPr sz="4818"/>
            </a:lvl3pPr>
            <a:lvl4pPr>
              <a:buFontTx/>
              <a:buNone/>
              <a:defRPr sz="4818"/>
            </a:lvl4pPr>
            <a:lvl5pPr>
              <a:buFontTx/>
              <a:buNone/>
              <a:defRPr sz="4818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  <p:extLst>
      <p:ext uri="{BB962C8B-B14F-4D97-AF65-F5344CB8AC3E}">
        <p14:creationId xmlns:p14="http://schemas.microsoft.com/office/powerpoint/2010/main" val="330920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7813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2182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17298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082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5729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74358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8085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10692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DE4FA-B1DF-4B7C-A4B9-D8088A9FED70}" type="datetimeFigureOut">
              <a:rPr lang="en-ID" smtClean="0"/>
              <a:t>03/02/2023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2CB1-121A-47F7-95A7-7358C045F4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417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1A72539-E469-C94C-8292-C89DE20631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0522" y="5404023"/>
            <a:ext cx="9820810" cy="69698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6A1DB-69D6-BB44-B779-644162A9B3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PENDAHULUAN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30A21B-47AC-2448-A229-FC17581B156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/>
              <a:t>HASIL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B731D-2357-2142-8F2F-75E168C60B7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/>
              <a:t>METODOLOGI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F32A34-9641-B441-B865-A33A288E64B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D0892CE-AED0-8B46-B78C-F757D5B1F38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/>
              <a:t>KESIMPULAN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18F49B3-DF24-F345-8341-B3B0487BC06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1102230" y="13672172"/>
            <a:ext cx="9813058" cy="69857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E9E854D-BB31-664B-BDFC-CCE0B8F0433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0966008" y="20528251"/>
            <a:ext cx="9924227" cy="469663"/>
          </a:xfrm>
        </p:spPr>
        <p:txBody>
          <a:bodyPr/>
          <a:lstStyle/>
          <a:p>
            <a:r>
              <a:rPr lang="en-US"/>
              <a:t>UCAPAN TERIMA KASIH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7BF609D-F805-5141-8A7D-B37696CEABE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0966007" y="21150088"/>
            <a:ext cx="9924227" cy="589357"/>
          </a:xfrm>
        </p:spPr>
        <p:txBody>
          <a:bodyPr>
            <a:normAutofit fontScale="77500" lnSpcReduction="20000"/>
          </a:bodyPr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3067D59-1CEE-B44C-ADB1-8240DC212008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>
          <a:xfrm>
            <a:off x="440519" y="13672173"/>
            <a:ext cx="9813058" cy="698575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7FBA12C-048C-8B4B-AD13-E8EA3EA9010F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7DF585E-BFF2-E54F-A04D-7A360B5247D5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41F830E-651D-F643-942B-ADB6069521A2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>
          <a:xfrm>
            <a:off x="449365" y="1133829"/>
            <a:ext cx="15917724" cy="137751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92D4D256-F2D4-5E61-B688-B1E73E9E8D00}"/>
              </a:ext>
            </a:extLst>
          </p:cNvPr>
          <p:cNvSpPr txBox="1">
            <a:spLocks/>
          </p:cNvSpPr>
          <p:nvPr/>
        </p:nvSpPr>
        <p:spPr>
          <a:xfrm>
            <a:off x="10966007" y="26231082"/>
            <a:ext cx="9924227" cy="469663"/>
          </a:xfrm>
          <a:prstGeom prst="rect">
            <a:avLst/>
          </a:prstGeom>
          <a:solidFill>
            <a:schemeClr val="accent6"/>
          </a:solidFill>
        </p:spPr>
        <p:txBody>
          <a:bodyPr vert="horz" wrap="square" lIns="78446" tIns="78446" rIns="78446" bIns="78446" rtlCol="0" anchor="ctr" anchorCtr="0">
            <a:spAutoFit/>
          </a:bodyPr>
          <a:lstStyle>
            <a:lvl1pPr marL="0" indent="0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2247" b="1" u="none" kern="1200" baseline="0">
                <a:solidFill>
                  <a:schemeClr val="bg1"/>
                </a:solidFill>
                <a:latin typeface="Helvetica" pitchFamily="2" charset="0"/>
                <a:ea typeface="+mn-ea"/>
                <a:cs typeface="+mn-cs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REFERENSI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F6AAF0A-1040-AEE2-E53E-6C53E2813C23}"/>
              </a:ext>
            </a:extLst>
          </p:cNvPr>
          <p:cNvSpPr txBox="1"/>
          <p:nvPr/>
        </p:nvSpPr>
        <p:spPr>
          <a:xfrm flipH="1">
            <a:off x="10966006" y="26870421"/>
            <a:ext cx="99242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>
                <a:latin typeface="Helvetica" panose="020B0604020202020204" pitchFamily="34" charset="0"/>
                <a:cs typeface="Helvetica" panose="020B0604020202020204" pitchFamily="34" charset="0"/>
              </a:rPr>
              <a:t>Type in or paste your text here</a:t>
            </a:r>
            <a:endParaRPr lang="en-ID" sz="17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051960-3A00-E57A-A1F7-FABABF5022CA}"/>
              </a:ext>
            </a:extLst>
          </p:cNvPr>
          <p:cNvSpPr/>
          <p:nvPr/>
        </p:nvSpPr>
        <p:spPr>
          <a:xfrm>
            <a:off x="16651705" y="1133829"/>
            <a:ext cx="4238527" cy="30924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A18944-7B7C-9FF7-2B42-89CB5D1A3489}"/>
              </a:ext>
            </a:extLst>
          </p:cNvPr>
          <p:cNvSpPr txBox="1"/>
          <p:nvPr/>
        </p:nvSpPr>
        <p:spPr>
          <a:xfrm>
            <a:off x="17447494" y="1904128"/>
            <a:ext cx="26469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/>
              <a:t>Logo Institusi</a:t>
            </a:r>
            <a:endParaRPr lang="en-ID" sz="4400"/>
          </a:p>
        </p:txBody>
      </p:sp>
    </p:spTree>
    <p:extLst>
      <p:ext uri="{BB962C8B-B14F-4D97-AF65-F5344CB8AC3E}">
        <p14:creationId xmlns:p14="http://schemas.microsoft.com/office/powerpoint/2010/main" val="3008761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12</TotalTime>
  <Words>17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Helvetica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Ade Danova</dc:creator>
  <cp:lastModifiedBy>Ade Danova</cp:lastModifiedBy>
  <cp:revision>1</cp:revision>
  <dcterms:created xsi:type="dcterms:W3CDTF">2023-02-02T21:33:37Z</dcterms:created>
  <dcterms:modified xsi:type="dcterms:W3CDTF">2023-02-02T21:46:20Z</dcterms:modified>
</cp:coreProperties>
</file>